
<file path=[Content_Types].xml><?xml version="1.0" encoding="utf-8"?>
<Types xmlns="http://schemas.openxmlformats.org/package/2006/content-types">
  <Default Extension="02B8E210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40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C3033D-6122-41CE-B1F2-D37DAD61B6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65C8E5D-E7D3-4ACA-B103-09F4652E6D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BE6BBCD-13D6-45D1-A693-55469A046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EC014-F336-495F-B34A-7705B9A79083}" type="datetimeFigureOut">
              <a:rPr lang="es-ES" smtClean="0"/>
              <a:t>01/12/2021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D6E46E3-08BC-4643-9453-068EDCF7A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C0F1231-FD68-4FC7-A764-9BFADE8B8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4C22-17F9-4E4C-A8B9-FFF14E561C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0974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78C9E8-3B26-4DD3-A09F-AAED63528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2A1D2EB-D299-47F7-938F-69BC01D488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64CF305-A796-424A-B391-087919050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EC014-F336-495F-B34A-7705B9A79083}" type="datetimeFigureOut">
              <a:rPr lang="es-ES" smtClean="0"/>
              <a:t>01/12/2021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E8CD8FD-09FC-4804-B1F0-5FFB6DEFC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FA62B72-FEE1-4E08-924E-82FFBE6DD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4C22-17F9-4E4C-A8B9-FFF14E561C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28190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F7A0D9C-95BD-4B95-9B0B-8C98820F3F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81E64CF-0C85-4467-BB64-1D2B4EFEB4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E01B472-DDD8-4F92-94C9-096194089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EC014-F336-495F-B34A-7705B9A79083}" type="datetimeFigureOut">
              <a:rPr lang="es-ES" smtClean="0"/>
              <a:t>01/12/2021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B1220F8-5755-4A9A-B475-BE8A2FB8A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88333A2-91AB-47CF-9E96-5CBB5B215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4C22-17F9-4E4C-A8B9-FFF14E561C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3783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AC9960-4658-48F7-B3DF-E0045F833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7A34D68-8927-47F8-845A-AB5DF5B7E1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5E2FBC6-A349-4029-9154-C338621B4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EC014-F336-495F-B34A-7705B9A79083}" type="datetimeFigureOut">
              <a:rPr lang="es-ES" smtClean="0"/>
              <a:t>01/12/2021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88D004-50E6-47B8-A607-BE94DAF10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05C1EC7-916E-4CA2-BB2B-9C9615842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4C22-17F9-4E4C-A8B9-FFF14E561C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397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B78329-036A-4305-9A37-8EA2C47B8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743D50F-9D49-49FB-AAD6-FA74333457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6849088-FEBE-4CAB-9CE0-97AFFFA90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EC014-F336-495F-B34A-7705B9A79083}" type="datetimeFigureOut">
              <a:rPr lang="es-ES" smtClean="0"/>
              <a:t>01/12/2021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980C7AD-C795-49CF-9C11-F99AB071A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6806CFF-D562-4A9A-A43F-05BA30AF5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4C22-17F9-4E4C-A8B9-FFF14E561C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7446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1849A6-1E9F-4836-A404-4A2A17F9F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BA1DF57-F390-40D6-90A3-2A0D50CC79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2FFAB8F-6E07-44D8-9792-C4F39A0BF9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58D1863-2D25-4B86-BF67-704175E53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EC014-F336-495F-B34A-7705B9A79083}" type="datetimeFigureOut">
              <a:rPr lang="es-ES" smtClean="0"/>
              <a:t>01/12/2021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DE32F1A-DA06-461C-8ACF-D0031361B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80AF961-6CC3-4EF6-8BF5-B9E0EB24E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4C22-17F9-4E4C-A8B9-FFF14E561C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8362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9BFCE7-5A56-48CC-AF97-C65946050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278E654-FE9B-431A-90E7-86265505CB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0578D47-DAA1-4D0E-98BC-A59F2EEBBE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D962EBF-DAC6-4824-8D4A-F61B8B7E2C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36DE7D5-F0DE-493C-A579-4313411241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A3EA325-597D-4843-A9BC-9A90B5967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EC014-F336-495F-B34A-7705B9A79083}" type="datetimeFigureOut">
              <a:rPr lang="es-ES" smtClean="0"/>
              <a:t>01/12/2021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AE44BDD-3CD2-4D5C-BA24-9F99A356D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587C9EC-9E53-430E-B97F-C77F7557D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4C22-17F9-4E4C-A8B9-FFF14E561C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5423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C86166-5927-4CA5-A442-ED99857DC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CD1DDF8-8452-424C-B7E7-B1F3DE806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EC014-F336-495F-B34A-7705B9A79083}" type="datetimeFigureOut">
              <a:rPr lang="es-ES" smtClean="0"/>
              <a:t>01/12/2021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076A089-8DAE-46AF-A42E-156F989A0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F3EB04B-66FC-4135-BA8B-F784E012D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4C22-17F9-4E4C-A8B9-FFF14E561C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4598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3B1DAB1-A2E5-4ADB-92DD-3EE1F23C1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EC014-F336-495F-B34A-7705B9A79083}" type="datetimeFigureOut">
              <a:rPr lang="es-ES" smtClean="0"/>
              <a:t>01/12/2021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2E60509-F1C3-4A1A-B364-62059F074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3B3DA5D-32C4-419D-8A0D-40A74BEA8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4C22-17F9-4E4C-A8B9-FFF14E561C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8390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ADEC98-01AA-42EB-9D68-07A926C15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0061F9F-AE7C-4954-AC81-F852AD8C4A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66D3469-913D-4D8B-9585-F08354C06F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C915213-9645-4A6A-919B-34C5F03F5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EC014-F336-495F-B34A-7705B9A79083}" type="datetimeFigureOut">
              <a:rPr lang="es-ES" smtClean="0"/>
              <a:t>01/12/2021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F1C681E-E8E5-46F6-B940-72741B7F8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36862D7-549C-47B4-B686-D043E7251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4C22-17F9-4E4C-A8B9-FFF14E561C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9284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0BE714-E420-4A0E-9B5C-8ADAB5F75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4F3D157-0612-43DC-A23E-FFB852F312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74BA52E-74A1-41D4-9CB8-D9AA491D6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A7D7D56-D814-493A-A208-7DDED6104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EC014-F336-495F-B34A-7705B9A79083}" type="datetimeFigureOut">
              <a:rPr lang="es-ES" smtClean="0"/>
              <a:t>01/12/2021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6E45523-35A1-4E0F-9FC9-989E59427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BC4E06E-E7C3-471F-9369-F9BA99B9D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4C22-17F9-4E4C-A8B9-FFF14E561C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1214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997BB22-7D99-4AEA-B439-E30D94FC8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3D064EE-AF77-46EE-836A-3C695EBAC5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6E83B55-4B35-4382-9360-B0D1FA8607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EC014-F336-495F-B34A-7705B9A79083}" type="datetimeFigureOut">
              <a:rPr lang="es-ES" smtClean="0"/>
              <a:t>01/12/2021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76D295-8A9E-46D3-8FA2-B03A2E0773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3879BB9-34B1-414D-89AA-E23354564F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C4C22-17F9-4E4C-A8B9-FFF14E561C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96383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02B8E210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676F66-248D-4FDF-8F0D-790A4D1693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D98D432-CB05-44CA-8A72-0E6327B740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FC541C1-B633-4B6A-8A1E-9D88591608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445466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amondarain mujika amondarain mujika</dc:creator>
  <cp:lastModifiedBy>amondarain mujika amondarain mujika</cp:lastModifiedBy>
  <cp:revision>1</cp:revision>
  <dcterms:created xsi:type="dcterms:W3CDTF">2021-12-01T06:45:29Z</dcterms:created>
  <dcterms:modified xsi:type="dcterms:W3CDTF">2021-12-01T06:45:44Z</dcterms:modified>
</cp:coreProperties>
</file>